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2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8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8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8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8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6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5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7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0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4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8D1C9-8E57-43D1-B24D-758E3F282BF1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B5BD9-DD9F-4B6A-8E8F-51A411064A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1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240698" y="2010423"/>
            <a:ext cx="4468406" cy="3250895"/>
            <a:chOff x="933597" y="2010423"/>
            <a:chExt cx="4468406" cy="3250895"/>
          </a:xfrm>
        </p:grpSpPr>
        <p:sp>
          <p:nvSpPr>
            <p:cNvPr id="4" name="Oval 3"/>
            <p:cNvSpPr/>
            <p:nvPr/>
          </p:nvSpPr>
          <p:spPr>
            <a:xfrm>
              <a:off x="2053879" y="2010423"/>
              <a:ext cx="1828800" cy="18288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Dublin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573203" y="2307099"/>
              <a:ext cx="1828800" cy="18288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San Francisco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433715" y="3432518"/>
              <a:ext cx="1828800" cy="1828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Perth</a:t>
              </a:r>
              <a:endParaRPr lang="en-US" dirty="0"/>
            </a:p>
          </p:txBody>
        </p:sp>
        <p:sp>
          <p:nvSpPr>
            <p:cNvPr id="7" name="Right Arrow 6"/>
            <p:cNvSpPr/>
            <p:nvPr/>
          </p:nvSpPr>
          <p:spPr>
            <a:xfrm rot="1951417">
              <a:off x="933597" y="3158832"/>
              <a:ext cx="1902027" cy="1008745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New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499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3981158" y="914400"/>
            <a:ext cx="4501661" cy="450166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4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CCI Learning</dc:creator>
  <cp:lastModifiedBy>CCI Learning</cp:lastModifiedBy>
  <cp:revision>4</cp:revision>
  <dcterms:created xsi:type="dcterms:W3CDTF">2015-08-12T16:02:39Z</dcterms:created>
  <dcterms:modified xsi:type="dcterms:W3CDTF">2015-08-26T21:45:20Z</dcterms:modified>
</cp:coreProperties>
</file>